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73" r:id="rId3"/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29CD-435B-438B-BD13-C40EEAE10B5A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3D04-5173-415E-A591-1DAAB0736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3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2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18" Type="http://schemas.openxmlformats.org/officeDocument/2006/relationships/slide" Target="slide7.xml"/><Relationship Id="rId3" Type="http://schemas.openxmlformats.org/officeDocument/2006/relationships/image" Target="../media/image2.jpg"/><Relationship Id="rId21" Type="http://schemas.openxmlformats.org/officeDocument/2006/relationships/image" Target="../media/image13.jpeg"/><Relationship Id="rId7" Type="http://schemas.openxmlformats.org/officeDocument/2006/relationships/slide" Target="slide8.xml"/><Relationship Id="rId12" Type="http://schemas.openxmlformats.org/officeDocument/2006/relationships/image" Target="../media/image8.png"/><Relationship Id="rId1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5.xml"/><Relationship Id="rId20" Type="http://schemas.openxmlformats.org/officeDocument/2006/relationships/image" Target="../media/image12.png"/><Relationship Id="rId1" Type="http://schemas.openxmlformats.org/officeDocument/2006/relationships/audio" Target="file:///C:\Documents%20and%20Settings\Administrator\Desktop\This_Old_Man_instrumental.mp3" TargetMode="Externa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slide" Target="slide3.xml"/><Relationship Id="rId10" Type="http://schemas.openxmlformats.org/officeDocument/2006/relationships/image" Target="../media/image6.gif"/><Relationship Id="rId19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5.gif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663208"/>
            <a:chOff x="990069" y="467295"/>
            <a:chExt cx="7200000" cy="5184001"/>
          </a:xfrm>
        </p:grpSpPr>
        <p:grpSp>
          <p:nvGrpSpPr>
            <p:cNvPr id="5" name="Group 4"/>
            <p:cNvGrpSpPr/>
            <p:nvPr/>
          </p:nvGrpSpPr>
          <p:grpSpPr>
            <a:xfrm>
              <a:off x="990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96" name="Rectangle 9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004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8" name="Rectangle 8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955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0" name="Rectangle 7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10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72" name="Rectangle 7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66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64" name="Rectangle 6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21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542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8" name="Rectangle 4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45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0" name="Rectangle 3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31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32" name="Rectangle 3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86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24" name="Rectangle 2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576469" y="467297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16" name="Rectangle 1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5" name="Rectangle 134">
            <a:hlinkClick r:id="rId4" action="ppaction://hlinksldjump"/>
          </p:cNvPr>
          <p:cNvSpPr/>
          <p:nvPr/>
        </p:nvSpPr>
        <p:spPr>
          <a:xfrm>
            <a:off x="2260600" y="0"/>
            <a:ext cx="1028699" cy="825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Rounded MT Bold" pitchFamily="34" charset="0"/>
                <a:cs typeface="Aharoni" pitchFamily="2" charset="-79"/>
              </a:rPr>
              <a:t>1</a:t>
            </a:r>
            <a:endParaRPr lang="en-US" sz="4800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136" name="Rectangle 135">
            <a:hlinkClick r:id="rId6" action="ppaction://hlinksldjump"/>
          </p:cNvPr>
          <p:cNvSpPr/>
          <p:nvPr/>
        </p:nvSpPr>
        <p:spPr>
          <a:xfrm>
            <a:off x="4491318" y="4250578"/>
            <a:ext cx="924981" cy="68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Rounded MT Bold" pitchFamily="34" charset="0"/>
                <a:cs typeface="Aharoni" pitchFamily="2" charset="-79"/>
              </a:rPr>
              <a:t>3</a:t>
            </a:r>
            <a:endParaRPr lang="en-US" sz="4800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137" name="Rectangle 136">
            <a:hlinkClick r:id="rId7" action="ppaction://hlinksldjump"/>
          </p:cNvPr>
          <p:cNvSpPr/>
          <p:nvPr/>
        </p:nvSpPr>
        <p:spPr>
          <a:xfrm>
            <a:off x="10106704" y="5080000"/>
            <a:ext cx="967696" cy="736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Rounded MT Bold" pitchFamily="34" charset="0"/>
                <a:cs typeface="Aharoni" pitchFamily="2" charset="-79"/>
              </a:rPr>
              <a:t>7</a:t>
            </a:r>
            <a:endParaRPr lang="en-US" sz="4800" dirty="0"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138" name="Picture 2" descr="D:\NHO\SILE PP\tro choi\animpoohhoneydance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330924"/>
            <a:ext cx="2012881" cy="24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9" descr="C:\Users\HT\Desktop\pooh2012060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337"/>
            <a:ext cx="806824" cy="9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C:\Users\HT\Desktop\Bee1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11" y="4817862"/>
            <a:ext cx="877815" cy="8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21" y="5423838"/>
            <a:ext cx="798279" cy="12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Hình ảnh có liên qu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2297" y="4153032"/>
            <a:ext cx="723738" cy="85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Hình ảnh có liên qu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64" y="5422457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Hình ảnh có liên qu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7" y="3071924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hlinkClick r:id="rId15" action="ppaction://hlinksldjump"/>
          </p:cNvPr>
          <p:cNvSpPr/>
          <p:nvPr/>
        </p:nvSpPr>
        <p:spPr>
          <a:xfrm>
            <a:off x="3365500" y="2540000"/>
            <a:ext cx="990600" cy="746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Rounded MT Bold" pitchFamily="34" charset="0"/>
                <a:cs typeface="Aharoni" pitchFamily="2" charset="-79"/>
              </a:rPr>
              <a:t>2</a:t>
            </a:r>
            <a:endParaRPr lang="en-US" sz="4800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147" name="Rectangle 146">
            <a:hlinkClick r:id="rId16" action="ppaction://hlinksldjump"/>
          </p:cNvPr>
          <p:cNvSpPr/>
          <p:nvPr/>
        </p:nvSpPr>
        <p:spPr>
          <a:xfrm>
            <a:off x="6680200" y="1701800"/>
            <a:ext cx="1028700" cy="772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Rounded MT Bold" pitchFamily="34" charset="0"/>
                <a:cs typeface="Aharoni" pitchFamily="2" charset="-79"/>
              </a:rPr>
              <a:t>4</a:t>
            </a:r>
            <a:endParaRPr lang="en-US" sz="4800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152" name="Rectangle 151">
            <a:hlinkClick r:id="rId17" action="ppaction://hlinksldjump"/>
          </p:cNvPr>
          <p:cNvSpPr/>
          <p:nvPr/>
        </p:nvSpPr>
        <p:spPr>
          <a:xfrm>
            <a:off x="8877300" y="1718165"/>
            <a:ext cx="1066800" cy="745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Rounded MT Bold" pitchFamily="34" charset="0"/>
                <a:cs typeface="Aharoni" pitchFamily="2" charset="-79"/>
              </a:rPr>
              <a:t>5</a:t>
            </a:r>
            <a:endParaRPr lang="en-US" sz="4800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153" name="Rectangle 152">
            <a:hlinkClick r:id="rId18" action="ppaction://hlinksldjump"/>
          </p:cNvPr>
          <p:cNvSpPr/>
          <p:nvPr/>
        </p:nvSpPr>
        <p:spPr>
          <a:xfrm>
            <a:off x="11134166" y="2556365"/>
            <a:ext cx="1057834" cy="738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Rounded MT Bold" pitchFamily="34" charset="0"/>
                <a:cs typeface="Aharoni" pitchFamily="2" charset="-79"/>
              </a:rPr>
              <a:t>6</a:t>
            </a:r>
            <a:endParaRPr lang="en-US" sz="4800" dirty="0"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110" name="Picture 7" descr="C:\Users\HT\Desktop\Untitled-3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306" y="4915364"/>
            <a:ext cx="1721223" cy="19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This_Old_Man_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 cstate="print"/>
          <a:stretch>
            <a:fillRect/>
          </a:stretch>
        </p:blipFill>
        <p:spPr>
          <a:xfrm>
            <a:off x="-355600" y="1604682"/>
            <a:ext cx="7112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42" y="808544"/>
            <a:ext cx="1023324" cy="909621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71" y="5047617"/>
            <a:ext cx="1023324" cy="909621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7" y="1665805"/>
            <a:ext cx="1023324" cy="90962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89" y="2540000"/>
            <a:ext cx="1023324" cy="90962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60" y="4035625"/>
            <a:ext cx="1023324" cy="909621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4" y="844360"/>
            <a:ext cx="1023324" cy="909621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7" y="3317371"/>
            <a:ext cx="1023324" cy="909621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59" y="3243411"/>
            <a:ext cx="1023324" cy="90962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07" y="1554179"/>
            <a:ext cx="1023324" cy="909621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076" y="3227743"/>
            <a:ext cx="1023324" cy="9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2 0.00116 C -0.09072 -0.07291 -0.05701 -0.13726 -0.01158 -0.14166 C 0.03189 -0.14699 0.0725 -0.09722 0.07523 -0.02546 C 0.07875 0.04144 0.05024 0.10324 0.0095 0.10764 C -0.02772 0.11135 -0.06313 0.06991 -0.06573 0.00787 C -0.06846 -0.04838 -0.04477 -0.10185 -0.01028 -0.10625 C 0.02161 -0.10949 0.05154 -0.07523 0.05349 -0.02314 C 0.05558 0.02315 0.0367 0.06899 0.00807 0.07084 C -0.0177 0.07431 -0.04204 0.04769 -0.04412 0.00533 C -0.04543 -0.03217 -0.03124 -0.06875 -0.00885 -0.07106 C 0.0108 -0.07291 0.03046 -0.05324 0.03189 -0.02083 C 0.03319 0.00695 0.02304 0.03334 0.00664 0.03542 C -0.00677 0.03797 -0.02109 0.0257 -0.02174 0.00371 C -0.02317 -0.01412 -0.0177 -0.0331 -0.00755 -0.03541 C 0.00065 -0.03541 0.00872 -0.03101 0.01015 -0.01875 C 0.0108 -0.01088 0.0095 -0.00324 0.00534 -4.07407E-6 C 0.00325 0.00116 0.00195 0.00116 2.55109E-7 -4.07407E-6 " pathEditMode="relative" rAng="0" ptsTypes="AAAAAAAAAAAAAAAAA">
                                      <p:cBhvr>
                                        <p:cTn id="11" dur="1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23E-6 1.11111E-6 L 0.14304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4 -0.00185 C 0.20916 -0.02269 0.27528 -0.04282 0.30053 -0.00486 C 0.32604 0.0331 0.31042 0.13079 0.29507 0.22847 " pathEditMode="relative" rAng="0" ptsTypes="aaA">
                                      <p:cBhvr>
                                        <p:cTn id="30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9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07 0.22847 C 0.2909 0.375 0.28739 0.52268 0.29051 0.58356 C 0.29454 0.64537 0.30743 0.61412 0.3211 0.58542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20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1 0.58541 C 0.39021 0.59583 0.45933 0.60671 0.48939 0.58842 C 0.51985 0.57106 0.48614 0.4993 0.50202 0.48148 C 0.51738 0.46412 0.56801 0.50601 0.58285 0.48333 C 0.59833 0.46018 0.59443 0.40139 0.59144 0.34351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72 0.36921 C 0.54952 0.31273 0.53833 0.25648 0.55525 0.2331 C 0.57217 0.20995 0.61721 0.21967 0.66237 0.2294 " pathEditMode="relative" rAng="0" ptsTypes="aaA">
                                      <p:cBhvr>
                                        <p:cTn id="7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80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237 0.2294 C 0.69335 0.21759 0.72446 0.20625 0.73747 0.2294 C 0.75062 0.25255 0.72654 0.3463 0.74059 0.36898 C 0.75465 0.39167 0.78836 0.37755 0.8222 0.36389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69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22 0.36389 C 0.86294 0.31875 0.90394 0.27361 0.92099 0.33264 C 0.93817 0.39167 0.93128 0.55509 0.92464 0.71875 " pathEditMode="relative" rAng="0" ptsTypes="aaA">
                                      <p:cBhvr>
                                        <p:cTn id="10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32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492 0.7456 C 0.85865 0.72801 0.78238 0.71042 0.75192 0.7162 C 0.72146 0.72199 0.75205 0.76967 0.75192 0.78079 " pathEditMode="relative" ptsTypes="aaA">
                                      <p:cBhvr>
                                        <p:cTn id="11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audio>
              <p:cMediaNode numSld="15">
                <p:cTn id="1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</p:childTnLst>
        </p:cTn>
      </p:par>
    </p:tnLst>
    <p:bldLst>
      <p:bldP spid="135" grpId="0" uiExpand="1" build="allAtOnce" animBg="1"/>
      <p:bldP spid="135" grpId="1" build="allAtOnce" animBg="1"/>
      <p:bldP spid="136" grpId="0" build="allAtOnce" animBg="1"/>
      <p:bldP spid="137" grpId="0" animBg="1"/>
      <p:bldP spid="146" grpId="0" build="allAtOnce" animBg="1"/>
      <p:bldP spid="147" grpId="0" build="allAtOnce" animBg="1"/>
      <p:bldP spid="152" grpId="0" build="allAtOnce" animBg="1"/>
      <p:bldP spid="15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95" y="-2408945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9246" y="1173256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2514599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671" y="2541495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8316" y="3534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671" y="3563469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1457" y="4531659"/>
            <a:ext cx="477370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2971801" y="5661212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9" y="-2408945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9246" y="1173256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23495" y="3805517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8694" y="3805519"/>
            <a:ext cx="462578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94329" y="2687656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2729751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24242" y="493227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2142" y="49081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2171" y="607527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30071" y="60511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8" y="-2677887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4774" y="890868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5641524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930" y="5647765"/>
            <a:ext cx="467957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54869" y="3198643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8696" y="3375210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7435" y="4367503"/>
            <a:ext cx="954742" cy="102562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695" y="4464424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20719" y="6085696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05303" y="6088871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5905" y="2154256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68707" y="2290481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47" y="-2583757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4434" y="1011891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704178" y="4625787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3164" y="4598896"/>
            <a:ext cx="4518211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55694" y="2526291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2823" y="2541492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18372" y="3506892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9377" y="3509684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69066" y="5712208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10753" y="5728448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84" y="-2650992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9281" y="971550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865542" y="3523129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9035" y="3523130"/>
            <a:ext cx="462578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36376" y="2418715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6270" y="2420468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04924" y="4676785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9377" y="46795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95960" y="5725655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3518" y="5674660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8" y="-2677887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5833" y="904315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5641524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930" y="5647765"/>
            <a:ext cx="467957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54869" y="3198643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8696" y="3375210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7435" y="4367503"/>
            <a:ext cx="954742" cy="102562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695" y="4464424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20719" y="6085696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05303" y="6088871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5905" y="2154256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68707" y="2290481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95" y="-2408945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9246" y="1173256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2514599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671" y="2541495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8316" y="3534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671" y="3563469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1457" y="4531659"/>
            <a:ext cx="477370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2971801" y="5661212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210</Words>
  <Application>Microsoft Office PowerPoint</Application>
  <PresentationFormat>Custom</PresentationFormat>
  <Paragraphs>84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135</cp:revision>
  <dcterms:created xsi:type="dcterms:W3CDTF">2017-02-20T05:40:09Z</dcterms:created>
  <dcterms:modified xsi:type="dcterms:W3CDTF">2020-03-06T08:08:42Z</dcterms:modified>
</cp:coreProperties>
</file>